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5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3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1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92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98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2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59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8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71DDFD1-034A-4AE8-833D-1DC27705EB7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DD930EC-D2E2-497D-9174-AAF41EC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otzivy-i-predlojeniy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mslib.@mail.ru" TargetMode="External"/><Relationship Id="rId4" Type="http://schemas.openxmlformats.org/officeDocument/2006/relationships/hyperlink" Target="http://www.kmslib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slib.ru/e_p_katalo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0D8631E5-B331-4DE3-8F8B-386528710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7CC89-CAAA-4BDC-AFC6-13A1B47CA0D5}"/>
              </a:ext>
            </a:extLst>
          </p:cNvPr>
          <p:cNvSpPr txBox="1"/>
          <p:nvPr/>
        </p:nvSpPr>
        <p:spPr>
          <a:xfrm>
            <a:off x="736600" y="1230020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почитать этой осенью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531A19-2005-42EC-BB2D-5B0C0CA0271D}"/>
              </a:ext>
            </a:extLst>
          </p:cNvPr>
          <p:cNvSpPr/>
          <p:nvPr/>
        </p:nvSpPr>
        <p:spPr>
          <a:xfrm>
            <a:off x="5930900" y="579055"/>
            <a:ext cx="5778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обзор вошли 15 русских и зарубежных произведений разных жанров. Это повести, рассказы или новеллы, объединённые несколькими критериями: интересный сюжет, мировая известность и обязательная «теплота» сюжета, присущая осеннему настроению.</a:t>
            </a:r>
            <a:endParaRPr lang="ru-RU" sz="2400" i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E9993B-8D32-4218-ABB0-A917A04E411F}"/>
              </a:ext>
            </a:extLst>
          </p:cNvPr>
          <p:cNvSpPr/>
          <p:nvPr/>
        </p:nvSpPr>
        <p:spPr>
          <a:xfrm>
            <a:off x="787400" y="3156143"/>
            <a:ext cx="347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Рекомендательный обзор литературы</a:t>
            </a: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E4B79C-E115-431F-8C8F-989DAA81AEA4}"/>
              </a:ext>
            </a:extLst>
          </p:cNvPr>
          <p:cNvSpPr/>
          <p:nvPr/>
        </p:nvSpPr>
        <p:spPr>
          <a:xfrm>
            <a:off x="495300" y="4801617"/>
            <a:ext cx="5778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</a:rPr>
              <a:t>Мы будем признательны вам, если после прочтения какой-либо из этих книг вы поделитесь с нами впечатлениями. Прислать отзыв о книге можно 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через кнопку </a:t>
            </a: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отзывы и предложения</a:t>
            </a: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en-US" i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</a:rPr>
              <a:t>на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сайте МУК ГЦБ.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97212-E85B-4B0C-9478-48D73443A7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8" y="119591"/>
            <a:ext cx="2002893" cy="9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8543707" y="6149538"/>
            <a:ext cx="348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Иван Алексеевич Бунин (1870-1953)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прозаик, поэт и переводчик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740016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Бунин, И. А. Тёмные аллеи : повести, рассказы / Иван Алексеевич Бунин. –  Москва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2014. – 640 с. – ISBN 978-5-699-40351-6.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460760"/>
            <a:ext cx="8840408" cy="441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«Тёмные аллеи» – уникальная в русской литературе книга, где все 38 новелл посвящены чувственной любви. Изображение любовной страсти исполнено у Бунина психологического, философского и символического значения. Катастрофические развязки рассказов на разный лад подтверждают скрытую общую мысль книги: продолжительное счастье влюблённых в этом дисгармоничном мире невозможно. Трагические любовные треугольники в сюжетах бунинских новелл подтверждают мысль о том, что своё счастье невозможно построить на </a:t>
            </a:r>
          </a:p>
          <a:p>
            <a:pPr indent="450215" algn="ctr">
              <a:lnSpc>
                <a:spcPct val="107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несчастье другого </a:t>
            </a:r>
          </a:p>
          <a:p>
            <a:pPr indent="450215" algn="ctr">
              <a:lnSpc>
                <a:spcPct val="107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EAEFD7-0C6D-4D9C-AC01-5930033514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090" y="4031813"/>
            <a:ext cx="1917700" cy="21431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E458F-F00D-41E3-B28C-01E1CA0C3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41" y="460760"/>
            <a:ext cx="2751886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80D51E-CE23-495F-AD1F-E52C4B47C26B}"/>
              </a:ext>
            </a:extLst>
          </p:cNvPr>
          <p:cNvSpPr txBox="1"/>
          <p:nvPr/>
        </p:nvSpPr>
        <p:spPr>
          <a:xfrm>
            <a:off x="7198142" y="604026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322322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9048408" y="6211381"/>
            <a:ext cx="2297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О. Генри (1862-1919)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американский писатель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865441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Генри, О. Рассказы : рассказы  / О. Генри ; [перевод с английского В. Вербицкий]. – Москва : Мир книги : Литература, 2006. – 447 с. – ISBN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5-486-00343-9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Текст : непосредственный.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237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93037" y="1068212"/>
            <a:ext cx="8275063" cy="20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Новеллу «Последний лист» не случайно называют вершиной трагического оптимизма. О. Генри пишет о надежде и вере в себя, об активной и пассивной жизненной позиции, о поддержке тех, кто рядом, о силе настоящего искусства, о цене за воплощение мечты.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136E57-7DD4-4A9F-9FDB-3F4C1D072F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408" y="3995349"/>
            <a:ext cx="2154188" cy="21541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42D6A0-FBBD-4E9B-8A10-1B70E6A80B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4" y="536188"/>
            <a:ext cx="2539999" cy="41474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492A0C-2599-4923-AE79-2B976720894C}"/>
              </a:ext>
            </a:extLst>
          </p:cNvPr>
          <p:cNvSpPr txBox="1"/>
          <p:nvPr/>
        </p:nvSpPr>
        <p:spPr>
          <a:xfrm>
            <a:off x="7312628" y="602866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13085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8" y="-4629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1040933" y="1198368"/>
            <a:ext cx="7115153" cy="271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Устали от обыденности? Хочется сказки и волшебства? В этом случае обратите внимание на магический реализм. Этот жанр подразумевает слияние действительного и иллюзорного, не объясняя мир, в котором происходит действие с научной точки зрения. В этом жанре преуспели американские писатели. И вашему вниманию мы представляем двух авторов,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чьи произведения являются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эталонными в этом жанре.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8422676" y="3202988"/>
            <a:ext cx="3022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Франца Кафку можно 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предвестником 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магического реализма</a:t>
            </a:r>
            <a:r>
              <a:rPr lang="ru-RU" sz="16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387192" y="331651"/>
            <a:ext cx="8422636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МАГИЧЕСКИЙ РЕАЛИЗМ</a:t>
            </a:r>
            <a:endParaRPr lang="ru-RU" sz="4800" b="1" kern="0" dirty="0">
              <a:solidFill>
                <a:srgbClr val="C49A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-18906" y="5598800"/>
            <a:ext cx="362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Эдмон Жалу – французский критик. Впервые дал определение термину «магический реализм» в  литературе в 1931 году. 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501186" y="4437971"/>
            <a:ext cx="8598046" cy="229889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442402" y="4460995"/>
            <a:ext cx="8715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магического реализма состоит в отыскании в реальности того, что есть в ней странного, лирического и даже фантастического – тех элементов, благодаря </a:t>
            </a:r>
            <a:b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повседневная жизнь становится доступной поэтическим, сюрреалистическим и даже символическим преображениям».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DEF68D-D346-4374-AAC7-FF8D790D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7" y="3411454"/>
            <a:ext cx="1659560" cy="22127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28DB50-5D13-47E9-A553-6F3F17FD4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305" y="568046"/>
            <a:ext cx="1905000" cy="2562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173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44969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Харрис, Д. Шоколад 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Джоанн Харрис ; [перевод с английского И.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Новоселецкой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Москва :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 с.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ISBN 978-5-699-37406-9.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Текст : непосредственный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549660"/>
            <a:ext cx="8840408" cy="283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07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«Шоколад» Джоанн Харрис написала в 1999 году. Этот роман рассказывает историю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Вианн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Роше, которая приехала в небольшой французский городок с дочерью Анук в начале пасхального поста.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Вианн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приехала открыть магазин сладостей «Небесный миндаль» на площади напротив церкви. Она мягко изменила жизнь селян, которые стали её посещать, открывая для себя магию Шоколада.</a:t>
            </a:r>
            <a:endParaRPr lang="ru-RU" sz="24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0D350-E5D3-40E5-9B1A-E620A66BD9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933" y="3530599"/>
            <a:ext cx="1837267" cy="2498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645757" y="6086038"/>
            <a:ext cx="3277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Джоанн Харрис (1964-наст. время)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английская писательница, педагог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031BF-2CD5-4E36-838C-206407EAD1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68" y="626532"/>
            <a:ext cx="2300676" cy="41307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DCDF7F-3B6D-4678-B063-6F6FEF7E664F}"/>
              </a:ext>
            </a:extLst>
          </p:cNvPr>
          <p:cNvSpPr txBox="1"/>
          <p:nvPr/>
        </p:nvSpPr>
        <p:spPr>
          <a:xfrm>
            <a:off x="7415962" y="597642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342020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17816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 История с кладбищем : роман / Нил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[перевод с английского Е. А. Мартинкевич]. – Москва : АСТ, 2014. – 316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ISBN 978-5-17-085548-3.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549660"/>
            <a:ext cx="8840408" cy="32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«История с кладбищем»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увлекательная и необычная история, где, с одной стороны, мальчик, погружённый в нестандартную среду, растёт, находит друзей, узнаёт загадочные подробности из своего прошлого и пытается идти вперёд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будущему. С другой стороны, в обёртку из детской книги Нил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Гейман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завернул множество интересных мыслей о том, что есть жизнь и смерть и что значит жить по-настоящему.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795393" y="6124138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Гейман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(1960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наст. время)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писатель-фантаст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00C1DC-36D2-4F9F-A7CE-B1BEE6F1D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40" y="3561685"/>
            <a:ext cx="1847850" cy="24669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2E0EE0-E7E8-4A30-A808-76B4D5D4E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65" y="373572"/>
            <a:ext cx="2848352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9A0AA-A56C-4255-89F6-5D894564E46D}"/>
              </a:ext>
            </a:extLst>
          </p:cNvPr>
          <p:cNvSpPr txBox="1"/>
          <p:nvPr/>
        </p:nvSpPr>
        <p:spPr>
          <a:xfrm>
            <a:off x="7486298" y="596579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134006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8" y="-4629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520700" y="1147568"/>
            <a:ext cx="8324602" cy="271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получить почву для размышлений и одновременно удовольствие от чтения? Тогда антиутопия – ваш жанр. Антиутопия описывает государственный или мировой уклад, в котором при изначальном стремлении к идеальному существованию для всех обитателей складываются негативные тенденции развития. Антиутопия является противоположностью утопии, рисующей идеальный мир. А если вы ещё не знакомы с этим жанром, то «Не отпускай меня»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идеальный вариант для приветственного чтения!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8378870" y="3334344"/>
            <a:ext cx="379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Херасков – автор первых антиутопических текстов 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языке.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387192" y="331651"/>
            <a:ext cx="8422636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АНТИУТОПИЯ</a:t>
            </a:r>
            <a:endParaRPr lang="ru-RU" sz="4800" b="1" kern="0" dirty="0">
              <a:solidFill>
                <a:srgbClr val="C49A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-124520" y="6204837"/>
            <a:ext cx="362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Стюарт Милль – автор термина «антиутопия»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501186" y="5359400"/>
            <a:ext cx="8598046" cy="137746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383618" y="5531560"/>
            <a:ext cx="8715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«Антиутопия»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любой текст, в котором </a:t>
            </a:r>
          </a:p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вымышленный мир представлен как дисгармоничный.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FB965-C231-4B91-ADBE-0D3E3677C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468" y="628168"/>
            <a:ext cx="1854600" cy="26385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91736-6FB2-4465-A382-354A67839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82" y="3793067"/>
            <a:ext cx="1712018" cy="2449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856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81316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Исигуро, К. Не отпускай меня : [роман] /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Кадзуо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Исигуро ; [перевод с английского Л. Ю. Мотылева]. – Москва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2018. – 352 с. – Текст : непосредственный. 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ISBN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978-5-699-97787-1.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Текст : непосредственный.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549660"/>
            <a:ext cx="8840408" cy="400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романа происходит в антиутопической Великобритании конца XX века. Роман является воспоминаниями Кэти Ш. о её детстве в школе-интернате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Хейлшем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последующей взрослой жизни.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Как и в других работах Исигуро, правда становится ясной далеко не сразу и раскрывается постепенно, через намёки. Оказывается, что Кэти и её друзья созданы для донорства, это является целью их жизни. Как они приходят к пониманию этого, какие чувства испытывают, о чём мечтают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предстоит </a:t>
            </a:r>
          </a:p>
          <a:p>
            <a:pPr indent="450215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узнать читателю.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608354" y="6035238"/>
            <a:ext cx="3428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Кадзуо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Исигуро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(1954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наст. время)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британский писатель японского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происхождения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A43A3-7BDC-40B4-B3A0-50356E042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616" y="3863546"/>
            <a:ext cx="1633722" cy="2189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BD5D77-9780-48AA-9434-2EEF51C17A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58" y="549660"/>
            <a:ext cx="2656068" cy="4177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A9D1B3-F8C5-42D6-948B-D266BB9CAAF8}"/>
              </a:ext>
            </a:extLst>
          </p:cNvPr>
          <p:cNvSpPr txBox="1"/>
          <p:nvPr/>
        </p:nvSpPr>
        <p:spPr>
          <a:xfrm>
            <a:off x="7484635" y="5984422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277416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8" y="-4629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1040933" y="1198368"/>
            <a:ext cx="7576590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Долгое послевкусие после прочтения вам гарантируют произведения психологического реализма. Это разновидность романа, в котором автор имеет целью изображение и исследование «внутреннего мира человека» и «тончайших движений его души». Французы являются одними из основоположников этого жанра. И, для сравнения, предлагаем вам американский вариант психологического романа.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8271711" y="3123980"/>
            <a:ext cx="37965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Достоевский: «Главная задача психологического реализма – добраться до корней  человеческих поступков, до первоисточника»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203200" y="331651"/>
            <a:ext cx="8606628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ПСИХОЛОГИЧЕСКИЙ РЕАЛИЗМ</a:t>
            </a:r>
            <a:endParaRPr lang="ru-RU" sz="4000" b="1" kern="0" dirty="0">
              <a:solidFill>
                <a:srgbClr val="C49A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16568" y="5800204"/>
            <a:ext cx="362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литературный историк. Дал определение жанра «психологический реализм».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501186" y="4437971"/>
            <a:ext cx="8598046" cy="229889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492954" y="4654704"/>
            <a:ext cx="8715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«Психологический реализм – художественное направление, проявляющее себя в психологическом романе, который концентрирует внимание на внутренней жизни героев, их мыслях, чувствах, умственном и духовном развитии, а не на их внешней деятельности».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FAE045-354A-4CFF-A767-D6798BC6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0" y="3861212"/>
            <a:ext cx="1972137" cy="19389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394A8-B6AA-4996-B537-33BB71D414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03" y="832022"/>
            <a:ext cx="1828763" cy="21661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34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30516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Саган, Ф. Немного солнца в холодной воде : роман / Франсуаза Саган; [перевод с французского Н. И. Немчиновой].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Москва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224 с. – ISBN 978-5-699-52084-8.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021837" y="549660"/>
            <a:ext cx="8979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Интрига в повествовании сохранится до конца, когда вы возьмёте в руки роман «Немного солнца в холодной воде». Действие романа начинается весной 1967 года. Тридцатипятилетний парижский журналист Жиль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Лантье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погружён в депрессию: его не интересуют работа в газете, недописанная книга, вечеринки у друзей, утомляет подруга Элоиза. Знакомые ощущения? Доктор, к которому обращается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Лантье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советует пациенту на время сменить обстановку.</a:t>
            </a:r>
          </a:p>
          <a:p>
            <a:pPr indent="450215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же всё закончится? – </a:t>
            </a:r>
          </a:p>
          <a:p>
            <a:pPr indent="450215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 будет </a:t>
            </a:r>
          </a:p>
          <a:p>
            <a:pPr indent="450215"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интересно! 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540163" y="6035238"/>
            <a:ext cx="3564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Франсуаза Саган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(19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2004)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французская писательница, драматург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E43738-11A5-4571-BD9D-156EF353B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548060"/>
            <a:ext cx="1866900" cy="24574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984EA-0161-47B8-AEBA-99D4B5BFF2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97" y="435360"/>
            <a:ext cx="2676840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DBBF7D-46B1-40B6-9304-E93E40227307}"/>
              </a:ext>
            </a:extLst>
          </p:cNvPr>
          <p:cNvSpPr txBox="1"/>
          <p:nvPr/>
        </p:nvSpPr>
        <p:spPr>
          <a:xfrm>
            <a:off x="7403177" y="596579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45217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00086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Тайлер, Э. Случайный турист : роман / Энн Тайлер ; [перевод с английского А. Сафронова]. – Москва : Фантом Пресс, 2017. 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382 с. – ISBN 978-5-86471-755-4.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449828" y="582356"/>
            <a:ext cx="8551672" cy="347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25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«Случайный турист» – один из самых известных романов Энн Тайлер. Это семейная история о зыбкости отношений и жизни вообще, о вечном конфликте мужского и женского начала, о попытках обрести себя, не вылезая из собственной скорлупы, и их тщетности.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книге герои получились очень яркими и интересными, не шаблонными, а каждый со своим характером. Книга идеально подойдёт для осенних дождливых вечеров</a:t>
            </a:r>
            <a:r>
              <a:rPr lang="ru-RU" sz="2400" dirty="0">
                <a:solidFill>
                  <a:srgbClr val="25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872270" y="6035238"/>
            <a:ext cx="3052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Энн Тайлер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(19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41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наст. время)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американская  писательница и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литературный критик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15B2A0-3F11-4312-9374-5D9FEDB208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443" y="3582594"/>
            <a:ext cx="1820057" cy="23698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191229-D760-4A15-B4D2-03EFAFADCE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36" y="434827"/>
            <a:ext cx="2768156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4EEDA-590D-47DE-B96B-C24379B1D063}"/>
              </a:ext>
            </a:extLst>
          </p:cNvPr>
          <p:cNvSpPr txBox="1"/>
          <p:nvPr/>
        </p:nvSpPr>
        <p:spPr>
          <a:xfrm>
            <a:off x="7550514" y="595246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38952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1BBF8-8BEC-4055-9E00-3FBE1E1F0B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736" y="363939"/>
            <a:ext cx="3382675" cy="2528317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342137" y="1525452"/>
            <a:ext cx="7115153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пощекотать себе нервы длинным осенним вечером и одновременно получить эстетическое удовольствие? Тогда готический роман – это то, что вам нужно! Любителям готического жанра мы предлагаем два диаметрально противоположных произведения – лёгкую романтическую сказку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нуарную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семейную драму.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7375691" y="2995440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Фонтхилл-эбби — резиденция в готическом стиле, выстроенная Уильямом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Бекфордом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(1787). Современники сравнивали её с декорациями готического романа.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1655848" y="420551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ГОТИКА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007EF1-FB00-40F7-BB2B-EFC06E754A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92" y="4165280"/>
            <a:ext cx="2158015" cy="16164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137375" y="5781709"/>
            <a:ext cx="2657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Крис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 определение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готическому жанру.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2795024" y="4174493"/>
            <a:ext cx="9117576" cy="238915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072960" y="4217222"/>
            <a:ext cx="8598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готического эффекта повествование должно сочетать жуткое ощущение наследственности во времени с чувством клаустрофобии, порождаемой замкнутостью в пространстве, - так, чтобы эти два измерения усиливали друг друга, создавая впечатление болезненного погружения в стихию распада.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2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8" y="-4629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671800" y="1135499"/>
            <a:ext cx="7976900" cy="271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Интересуетесь историей, но вам не нравится обилие дат и событий? Тогда исторический роман – это то, что вам нужно! Чтение произведений художественной литературы, события которых разворачиваются на фоне исторических событий и с участием реальных исторических личностей обязательно вас затянет! Мы рекомендуем вам два произведения этого жанра. Одно из них русского автора, а другое – о русском авторе. Какое произведение сильнее? Расскажите нам после прочтения!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8271711" y="3085880"/>
            <a:ext cx="379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Вальтер Скотт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Общепринятый основоположник и первый классик жанра.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203200" y="331651"/>
            <a:ext cx="8606628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ИСТОРИЧЕСКИЙ РОМАН</a:t>
            </a:r>
            <a:endParaRPr lang="ru-RU" sz="4000" b="1" kern="0" dirty="0">
              <a:solidFill>
                <a:srgbClr val="C49A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16568" y="5800204"/>
            <a:ext cx="362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«Литературной энциклопедии» есть определение жанра «Исторический роман».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501186" y="4026256"/>
            <a:ext cx="8598046" cy="271061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442402" y="4059214"/>
            <a:ext cx="87156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– это художественное произведение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построенное на историческом сюжете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в художественной ф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эпоху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истории. Для романа характерно наличие исторических рамок – н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75 л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д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т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т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поколений). Повествование в т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произведении ведётся н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бытий.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20A1C9-BB6E-4463-A346-5074F4ED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304" y="559622"/>
            <a:ext cx="1857375" cy="2466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7435E-7DE8-4486-93BF-6D8BA5FDA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00" y="3846113"/>
            <a:ext cx="2438400" cy="1876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453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94016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Кутзее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Дж. М. Осень в Петербурге : роман / Дж. 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Кутзее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[перевод с английского С. Ильина].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Санкт-Петербург : Домино ; Москва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2009.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366 с.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ISBN 978-5-699-35637-9.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449828" y="582356"/>
            <a:ext cx="8551672" cy="362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Роман замечательный и неожиданный во всех отношениях.  «Осень в Петербурге» – роман-мистификация, в котором героем выступает Фёдор Михайлович Достоевский.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Кутзее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описал вымышленный эпизод из жизни русского писателя 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насколько смог, приблизился к реалиям Петербурга второй половины XIX века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легко читается, сюжет даже будучи странным и запутанным, несмотря ни на что катится как ручей и не требует оглядываться и вспоминать что из чего произросло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живет и дышит сам в каждом действии.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761569" y="5959038"/>
            <a:ext cx="327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Дж. М.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Кутзее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(19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наст. время)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южноафриканский писатель,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критик, лингвист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32421A-ECFD-4D79-8800-FE1EA26DCB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244" y="4237558"/>
            <a:ext cx="2258745" cy="16478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6FEFE-6B98-4708-925A-0BD312DA1B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33" y="417256"/>
            <a:ext cx="2795926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673273-DF88-41C5-AA0C-DC27DE7085FA}"/>
              </a:ext>
            </a:extLst>
          </p:cNvPr>
          <p:cNvSpPr txBox="1"/>
          <p:nvPr/>
        </p:nvSpPr>
        <p:spPr>
          <a:xfrm>
            <a:off x="7545630" y="595903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298681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934720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Улицкая Л. Е. Лестница Якова : роман / Людмила Евгеньевна Улицкая. - Москва : АСТ, 2017. - 732 с.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ISBN 978-5-17-103191-6 (в пер.)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449828" y="582356"/>
            <a:ext cx="8551672" cy="402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«Лестница Якова» – это роман-притча, роман-размышление, выполненный Улицкой в форме нелинейной семейной хроники. В книге, охватывающей более чем столетний период российской истории, с конца ХIХ века по 2011 год, описаны судьбы шести поколений семьи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Осецких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Читателю предстоит погрузиться в мир, в котором причудливо переплетаются эпохи, культуры и мировоззрения.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Роман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предлагает однозначных решений, он лишь обращает читателя к тем вечным, универсальным вопросам, на которые каждый из нас пытается отыскать ответ.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B3E23-107B-4333-A6D5-061C600939EF}"/>
              </a:ext>
            </a:extLst>
          </p:cNvPr>
          <p:cNvSpPr txBox="1"/>
          <p:nvPr/>
        </p:nvSpPr>
        <p:spPr>
          <a:xfrm>
            <a:off x="8475749" y="5802342"/>
            <a:ext cx="3379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Людмила Евгеньевна Улицкая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(19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наст. время)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Русская писательница, переводчица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сценарист.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FA7BB-47D5-4F28-BA57-8D3ACAF71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84" y="417256"/>
            <a:ext cx="2744640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DD504-9F0D-459F-92C3-A4CE60046B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678" y="4237174"/>
            <a:ext cx="2074048" cy="15535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3745B3-1990-417C-ADE8-88199C6EE77F}"/>
              </a:ext>
            </a:extLst>
          </p:cNvPr>
          <p:cNvSpPr txBox="1"/>
          <p:nvPr/>
        </p:nvSpPr>
        <p:spPr>
          <a:xfrm>
            <a:off x="7490541" y="5870956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29652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441663-EB84-4D5A-BF09-3CCD37DF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1" y="237279"/>
            <a:ext cx="2298859" cy="1108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06674-0476-42E0-9171-F85882740820}"/>
              </a:ext>
            </a:extLst>
          </p:cNvPr>
          <p:cNvSpPr txBox="1"/>
          <p:nvPr/>
        </p:nvSpPr>
        <p:spPr>
          <a:xfrm>
            <a:off x="2751597" y="6028659"/>
            <a:ext cx="583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ПРИЯТНОГО ЧТЕНИЯ!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5DA1A0E-58A9-4323-ADBD-344FADA8257C}"/>
              </a:ext>
            </a:extLst>
          </p:cNvPr>
          <p:cNvSpPr/>
          <p:nvPr/>
        </p:nvSpPr>
        <p:spPr>
          <a:xfrm>
            <a:off x="1297868" y="1059120"/>
            <a:ext cx="95962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Рекомендуемые книги спрашивайте в ЦГБ им. Н. Островского и библиотеках города. Узнать о наличии той или иной книги можно также через сайт библиотеки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kmslib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заполнив соответствующую форму в разделе «Экспресс-справка».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рекомендательном обзоре литературы вы не нашли книгу, которая вас заинтересует, вы можете обратиться в ближайшую к вам библиотеку. Сотрудники помогут вам в выборе.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подобрать литературу для чтения вы можете алфавитном каталоге ЦГБ им. Н. Островского, а также в электронном каталоге, представленном на сайте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kmslib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Составитель и оформление – библиограф Т.Н.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Жужгова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сайт: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kmslib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kmslib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.@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 «ГЦБ»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Комсомольск-на-Амуре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Сидоренко, 1/2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2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8486463" y="6145528"/>
            <a:ext cx="367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Оскар Уайльд (1854-1900)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писатель, поэт и драматург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892416" cy="1642381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Уайльд, О. Кентервильское привидение  : сказки / Оскар Уайльд; [перевод с английского А.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Грызунова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– Москва 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2012. –128 с. – ISBN 978-5-699-49206-0. – Текст : непосредственный.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2C2101-B11A-434E-BF69-E1DA506A6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686" y="3797300"/>
            <a:ext cx="1694704" cy="23489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3B7BB-CB3D-4AF8-B319-CA9245A52C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7" y="365106"/>
            <a:ext cx="3071277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530600" y="466874"/>
            <a:ext cx="8530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релестная история и нестандартный подход к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мистической готике – всё это, и не только, есть в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«Кентервильском привидении». Добрый юмор и море иронии,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отлично прорисованные, ёмкие персонажи. И всё это изобилие читательских вкусностей уместилось в довольно скромном объёме рассказа. При кажущейся развлекательности сюжета, Уайльд изящно и метко сумел раскрыть тему противостояния старого и нового, показать конфликт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реализма и мистицизма.</a:t>
            </a:r>
            <a:endParaRPr lang="ru-RU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01784-5FA3-43A9-B8AE-72D806552A0C}"/>
              </a:ext>
            </a:extLst>
          </p:cNvPr>
          <p:cNvSpPr txBox="1"/>
          <p:nvPr/>
        </p:nvSpPr>
        <p:spPr>
          <a:xfrm>
            <a:off x="7205190" y="601051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2042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8556278" y="6098738"/>
            <a:ext cx="3456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Дафна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Морье (1907-1989)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писательница и биограф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8039446" cy="1642381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Дюморье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Ребекка : роман / Д.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Дюморье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[перевод с английского Г. Островская] 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Ленинград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 с.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ISBN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5-8328-0044-3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 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238500" y="466874"/>
            <a:ext cx="8632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 «Ребекка» Дафны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Морье был опубликован в 1938 году. Критики считают, что у автора это лучшая работа.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«Ребекка»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самый известный роман Дафны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Морье. Не просто книга, по которой снят культовый фильм Хичкока. Не просто произведение, заложившее стилистические основы всех «интеллектуальных триллеров» наших дней. «Ребекка»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роман уникальный, страшный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прозрачный, простой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элитный. Роман, без которого не существовало бы ни «Степного волка» Гессе,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«Кэрри» Кинга.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FDC98-4E2E-46FE-83BE-8918070C2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4" y="393700"/>
            <a:ext cx="2700000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18914-7A3C-41B7-9504-FA042B5D38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878" y="3723002"/>
            <a:ext cx="1666875" cy="23336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8AF41C-0CE2-4FDA-82E1-CC8C4E12DDF5}"/>
              </a:ext>
            </a:extLst>
          </p:cNvPr>
          <p:cNvSpPr txBox="1"/>
          <p:nvPr/>
        </p:nvSpPr>
        <p:spPr>
          <a:xfrm>
            <a:off x="7465699" y="602866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324179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372672" y="1403749"/>
            <a:ext cx="7115153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романа-автобиографии характерно ретроспективное стремление осмыслить свою жизнь как целое с высоты прожитых лет. Пишущий литературную автобиографию нередко прибегает к вымыслу. Вашему вниманию мы представляем три романа-автобиографии мировых классиков. С этими книгами вы сможете вдохнуть атмосферу Америки и Франции давно прошедших дней.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7375691" y="2995440"/>
            <a:ext cx="4573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 ( с греческого «собственное жизнеописание») — последовательное описание человеком событий собственной жизни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387192" y="382451"/>
            <a:ext cx="711515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6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АВТОБИОГРАФИЯ</a:t>
            </a:r>
            <a:endParaRPr lang="ru-RU" sz="5400" b="1" kern="0" dirty="0">
              <a:solidFill>
                <a:srgbClr val="C49A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-18906" y="5649600"/>
            <a:ext cx="311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историк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социолог литературы,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 определение жанру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автобиографии.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2943556" y="4365978"/>
            <a:ext cx="9117576" cy="18026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154425" y="4464428"/>
            <a:ext cx="8598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 - это «ретроспективное прозаическое повествование реального человека, рассказывающего о собственном существовании, делая особый акцент на истории своей личности».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96F57D-B53B-4F86-9225-23BFDBB0C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701" y="689342"/>
            <a:ext cx="4216150" cy="2222329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F22BC-E821-4E9E-9245-6658B3B84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72" y="3832188"/>
            <a:ext cx="1506928" cy="18026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97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8775021" y="6098738"/>
            <a:ext cx="3018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Рэй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Брэдберри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(1920-2012)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американский писатель-фантаст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848024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Брэдбери, Р. Лето, прощай : роман / Рэй Брэдбери ; [перевод с английского Е. Петровой].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Москва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Санкт-Петербург : Домино, 2011.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190 с. – ISBN 978-5-699-37471-7. – Текст : непосредственный.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КАТЛОГАЕ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460760"/>
            <a:ext cx="8840408" cy="401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«Лето прощай»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весёлый, грустный и мудрый роман о жителях городка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Гринтаун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же, как и «Вино из одуванчиков», «Лето, прощай»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художественно осознанные воспоминания о детстве самого писателя. Произведение возвращает автора и читателей в тот же городок и к тем же персонажам.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Тем, кто давно полюбил «Вино из одуванчиков», будет приятно, радостно и тревожно. Лето 1928 года будет прожито до последнего дня. Главный герой повзрослеет, как и должно в его возрасте и разумом, и чувствами,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телом. 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A97D8-52BB-47EA-915F-D227ABD4CD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3878966"/>
            <a:ext cx="1907390" cy="2239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5DE5B-643E-4B62-A11D-B9AB8595B3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90" y="391078"/>
            <a:ext cx="2829600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DC4ED-B2B0-4C43-9C0E-50A59A1C398D}"/>
              </a:ext>
            </a:extLst>
          </p:cNvPr>
          <p:cNvSpPr txBox="1"/>
          <p:nvPr/>
        </p:nvSpPr>
        <p:spPr>
          <a:xfrm>
            <a:off x="7247711" y="596579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84369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8879208" y="5988359"/>
            <a:ext cx="2969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Эрнест Хемингуэй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(1899-1961)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американский писатель,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военный корреспондент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7875769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Хемингуэй, Э. Праздник, который всегда с тобой; Острова в океане : романы / Эрнест Хемингуэй; [перевод с английского М. Брука].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Минск 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Мастацкая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таратура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1988.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542 с. – Текст : непосредственный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СМ.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460760"/>
            <a:ext cx="8840408" cy="441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«Если тебе повезло, и ты в молодости жил в Париже, то, где бы ты ни был потом, он до конца дней твоих останется с тобой, потому что Париж – это праздник, который всегда с тобой».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 слова стоят эпиграфом к автобиографическому повествованию Хемингуэя. Сквозь прожитые годы оглядывается писатель на дни своей молодости, воспроизводя атмосферу художественной жизни Парижа 20-х годов. Это книга воспоминаний, однако описываемое в ней время живёт во всех своих красках и полутонах,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всей поэтичности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красоте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EA069C-6299-4F50-A5AA-894CB105F8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92" y="389044"/>
            <a:ext cx="2761200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4E8EB-30D2-4AA5-A563-C27CE31A3D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894" y="3721099"/>
            <a:ext cx="1716462" cy="22657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475654-601C-424B-BF67-18BCCD1E5C3A}"/>
              </a:ext>
            </a:extLst>
          </p:cNvPr>
          <p:cNvSpPr txBox="1"/>
          <p:nvPr/>
        </p:nvSpPr>
        <p:spPr>
          <a:xfrm>
            <a:off x="7312628" y="6004656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59283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088637" y="829340"/>
            <a:ext cx="711515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8764024" y="6149538"/>
            <a:ext cx="3040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Луиза Мэй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Олкотт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(1832-1888)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американская писательница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337184" y="4960253"/>
            <a:ext cx="8334540" cy="17232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Олкотт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Л. М. Маленькие женщины : роман / Луиза Мэй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Олкотт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[перевод с английского М. Ю. Батищевой]. – Санкт-Петербург : Азбука : Азбука-Аттикус, 2020.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416 с. – 978-5-389-17453-5. – Текст : непосредственный.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МЕСТО ХРАНЕНИЯ КНИГИ СМОТРИ В ЭЛЕКТРОННОМ КАТАЛОГЕ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A0-C97F-4A50-AD6D-A5C47B0F5D3D}"/>
              </a:ext>
            </a:extLst>
          </p:cNvPr>
          <p:cNvSpPr txBox="1"/>
          <p:nvPr/>
        </p:nvSpPr>
        <p:spPr>
          <a:xfrm>
            <a:off x="3161092" y="460760"/>
            <a:ext cx="8840408" cy="402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«Маленькие женщины» – искренний и трогательный роман о детстве и юности четырех сестер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Марч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Один из критиков назвал его лучшей книгой, «способной достучаться до сердец людей от шести до шестидесяти».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Сестры такие разные, такие неповторимые. Но они сообща справляются с трудностями, испытывают горести и радости, мечтают о будущем и проходят непростой путь взросления. «Маленькие женщины» – одно из самых известных произведений классической американской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литературы.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4A8334-8877-47D9-A510-F255A3DF1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820" y="3848100"/>
            <a:ext cx="1579584" cy="23014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DCCFD-630A-4249-A05D-3D53DB92C7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27" y="396360"/>
            <a:ext cx="2851200" cy="43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E4E569-22FC-4F80-B48F-580C08AF7632}"/>
              </a:ext>
            </a:extLst>
          </p:cNvPr>
          <p:cNvSpPr txBox="1"/>
          <p:nvPr/>
        </p:nvSpPr>
        <p:spPr>
          <a:xfrm>
            <a:off x="7770556" y="6049019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199720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4D00D1-04BD-4B11-A819-737B033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" y="0"/>
            <a:ext cx="12192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F1F15-AEC3-4AAA-8487-735268BB1910}"/>
              </a:ext>
            </a:extLst>
          </p:cNvPr>
          <p:cNvSpPr/>
          <p:nvPr/>
        </p:nvSpPr>
        <p:spPr>
          <a:xfrm>
            <a:off x="476438" y="1594416"/>
            <a:ext cx="7115153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Хотите чего-то захватывающего и интересного, но надолго находится с одним произведением не готовы? Тогда обратите внимание на новеллы. Какие новеллы вам понравятся больше? Русские или американские? Расскажите нам!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CCF2E5-4DFF-4C2D-9EF2-3767C00DD2C9}"/>
              </a:ext>
            </a:extLst>
          </p:cNvPr>
          <p:cNvSpPr/>
          <p:nvPr/>
        </p:nvSpPr>
        <p:spPr>
          <a:xfrm>
            <a:off x="7375690" y="3451859"/>
            <a:ext cx="4573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Классическую новеллу в XIV веке создал итальянский писатель Джованни Боккаччо, когда написал «Декамерон».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3D375E-5087-4518-A5CC-C862D1AB6100}"/>
              </a:ext>
            </a:extLst>
          </p:cNvPr>
          <p:cNvSpPr/>
          <p:nvPr/>
        </p:nvSpPr>
        <p:spPr>
          <a:xfrm>
            <a:off x="387192" y="331651"/>
            <a:ext cx="711515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6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НОВЕЛЛЫ</a:t>
            </a:r>
            <a:endParaRPr lang="ru-RU" sz="5400" b="1" kern="0" dirty="0">
              <a:solidFill>
                <a:srgbClr val="C49A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E95B6-8F9C-466B-825C-036F7E2F8A5F}"/>
              </a:ext>
            </a:extLst>
          </p:cNvPr>
          <p:cNvSpPr txBox="1"/>
          <p:nvPr/>
        </p:nvSpPr>
        <p:spPr>
          <a:xfrm>
            <a:off x="-18906" y="5598800"/>
            <a:ext cx="311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Гёте – писатель, мыслитель, философ и государственный деятель дал своё определение новеллы.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10C4C928-C397-4971-9CF6-679B19FCD819}"/>
              </a:ext>
            </a:extLst>
          </p:cNvPr>
          <p:cNvSpPr/>
          <p:nvPr/>
        </p:nvSpPr>
        <p:spPr>
          <a:xfrm>
            <a:off x="2943556" y="4619970"/>
            <a:ext cx="9117576" cy="154868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50C4DB-20BD-4B7B-B5AC-ACFEE34B0AF1}"/>
              </a:ext>
            </a:extLst>
          </p:cNvPr>
          <p:cNvSpPr/>
          <p:nvPr/>
        </p:nvSpPr>
        <p:spPr>
          <a:xfrm>
            <a:off x="3203320" y="4978814"/>
            <a:ext cx="8598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«Новелла 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что иное, как случившееся неслыханное происшествие»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78F4A-AF1E-421F-B102-C079755D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46" y="3223033"/>
            <a:ext cx="1924050" cy="237172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30B990-C757-4E2D-886E-7D2932314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828" y="552946"/>
            <a:ext cx="1806188" cy="2835413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6319736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758</TotalTime>
  <Words>3099</Words>
  <Application>Microsoft Office PowerPoint</Application>
  <PresentationFormat>Широкоэкранный</PresentationFormat>
  <Paragraphs>163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Методический отдел</dc:creator>
  <cp:lastModifiedBy>db</cp:lastModifiedBy>
  <cp:revision>74</cp:revision>
  <dcterms:created xsi:type="dcterms:W3CDTF">2021-09-22T03:40:46Z</dcterms:created>
  <dcterms:modified xsi:type="dcterms:W3CDTF">2021-10-04T01:48:53Z</dcterms:modified>
</cp:coreProperties>
</file>